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646194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374386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1493651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669708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138546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8865206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3977968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9240368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415476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457399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5849198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819412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916981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85467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9844454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3082711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441651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1D2A0DD-1143-4491-810F-2504843C922A}" type="datetimeFigureOut">
              <a:rPr lang="hu-HU" smtClean="0"/>
              <a:t>2024. 06. 13.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0EAF760-C922-41FB-9B82-A8FD8946D3D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4719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fade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9967F3-FA32-B87D-37CE-F53EE9DB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1502"/>
            <a:ext cx="10353762" cy="970450"/>
          </a:xfrm>
        </p:spPr>
        <p:txBody>
          <a:bodyPr/>
          <a:lstStyle/>
          <a:p>
            <a:r>
              <a:rPr lang="hu-HU" dirty="0"/>
              <a:t>INDOOR AND OUTDOOR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C08021-09CF-48B5-6189-2DE0D0AD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70" y="1580049"/>
            <a:ext cx="5450292" cy="507894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INDOOR SPORTS</a:t>
            </a:r>
          </a:p>
          <a:p>
            <a:r>
              <a:rPr lang="en-GB" dirty="0"/>
              <a:t>They require less preparation</a:t>
            </a:r>
          </a:p>
          <a:p>
            <a:r>
              <a:rPr lang="en-GB" dirty="0"/>
              <a:t>They can’t be played in any room</a:t>
            </a:r>
          </a:p>
          <a:p>
            <a:pPr lvl="1"/>
            <a:r>
              <a:rPr lang="en-GB" dirty="0"/>
              <a:t>BASKETBALL</a:t>
            </a:r>
          </a:p>
          <a:p>
            <a:pPr lvl="1"/>
            <a:r>
              <a:rPr lang="en-GB" dirty="0"/>
              <a:t>VOLLEYBALL</a:t>
            </a:r>
          </a:p>
          <a:p>
            <a:pPr lvl="1"/>
            <a:r>
              <a:rPr lang="en-GB" dirty="0"/>
              <a:t>HANDBALL</a:t>
            </a:r>
          </a:p>
          <a:p>
            <a:pPr lvl="1"/>
            <a:r>
              <a:rPr lang="en-GB" dirty="0"/>
              <a:t>Futsal</a:t>
            </a:r>
          </a:p>
          <a:p>
            <a:pPr lvl="1"/>
            <a:r>
              <a:rPr lang="en-GB" dirty="0"/>
              <a:t>Chess</a:t>
            </a:r>
          </a:p>
          <a:p>
            <a:r>
              <a:rPr lang="en-GB"/>
              <a:t>OUTDOOR SPORTS</a:t>
            </a:r>
          </a:p>
          <a:p>
            <a:r>
              <a:rPr lang="en-GB" dirty="0"/>
              <a:t>They have a larger playing field</a:t>
            </a:r>
          </a:p>
          <a:p>
            <a:r>
              <a:rPr lang="en-GB" dirty="0"/>
              <a:t>Most of them are heavily affected by the wind and other weather conditions</a:t>
            </a:r>
          </a:p>
          <a:p>
            <a:pPr lvl="1"/>
            <a:r>
              <a:rPr lang="en-GB" dirty="0"/>
              <a:t>FOOTBALL</a:t>
            </a:r>
          </a:p>
          <a:p>
            <a:pPr lvl="1"/>
            <a:r>
              <a:rPr lang="en-GB" dirty="0"/>
              <a:t>TENNIS</a:t>
            </a:r>
          </a:p>
          <a:p>
            <a:pPr lvl="1"/>
            <a:r>
              <a:rPr lang="en-GB" dirty="0"/>
              <a:t>SKIING</a:t>
            </a:r>
          </a:p>
          <a:p>
            <a:pPr lvl="1"/>
            <a:r>
              <a:rPr lang="en-GB" dirty="0"/>
              <a:t>Cycling, running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E7486F9-7BE6-7CE6-2931-E6C36A55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820" y="1580050"/>
            <a:ext cx="30194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9292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E91C02-FA61-1C79-EE66-A7D9B894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33" y="166115"/>
            <a:ext cx="10353762" cy="970450"/>
          </a:xfrm>
        </p:spPr>
        <p:txBody>
          <a:bodyPr/>
          <a:lstStyle/>
          <a:p>
            <a:r>
              <a:rPr lang="hu-HU" dirty="0"/>
              <a:t>SEASONAL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57C5A4-EC57-87C0-8C88-89DA9723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71" y="1732449"/>
            <a:ext cx="10371086" cy="420218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WINTER SPORTS</a:t>
            </a:r>
          </a:p>
          <a:p>
            <a:r>
              <a:rPr lang="en-GB" dirty="0"/>
              <a:t>Most are only available if the temperature is right</a:t>
            </a:r>
          </a:p>
          <a:p>
            <a:r>
              <a:rPr lang="en-GB" dirty="0"/>
              <a:t>Some of them need a lot more gear and preparation</a:t>
            </a:r>
          </a:p>
          <a:p>
            <a:pPr lvl="1"/>
            <a:r>
              <a:rPr lang="en-GB" dirty="0"/>
              <a:t>ICE HOCKEY</a:t>
            </a:r>
          </a:p>
          <a:p>
            <a:pPr lvl="1"/>
            <a:r>
              <a:rPr lang="en-GB" dirty="0"/>
              <a:t>SKIING</a:t>
            </a:r>
          </a:p>
          <a:p>
            <a:pPr lvl="1"/>
            <a:r>
              <a:rPr lang="en-GB" dirty="0"/>
              <a:t>ICE SKATING</a:t>
            </a:r>
          </a:p>
          <a:p>
            <a:r>
              <a:rPr lang="en-GB" dirty="0"/>
              <a:t>SUMMER SPORTS</a:t>
            </a:r>
          </a:p>
          <a:p>
            <a:r>
              <a:rPr lang="en-GB" dirty="0"/>
              <a:t>Depend less on weather</a:t>
            </a:r>
          </a:p>
          <a:p>
            <a:r>
              <a:rPr lang="en-GB" dirty="0"/>
              <a:t>Depends more on playing field</a:t>
            </a:r>
          </a:p>
          <a:p>
            <a:pPr lvl="1"/>
            <a:r>
              <a:rPr lang="en-GB" dirty="0"/>
              <a:t>FOOTBALL</a:t>
            </a:r>
          </a:p>
          <a:p>
            <a:pPr lvl="1"/>
            <a:r>
              <a:rPr lang="en-GB" dirty="0"/>
              <a:t>TENNIS</a:t>
            </a:r>
          </a:p>
          <a:p>
            <a:pPr lvl="1"/>
            <a:r>
              <a:rPr lang="en-GB" dirty="0"/>
              <a:t>SWIMMING</a:t>
            </a:r>
            <a:endParaRPr lang="hu-HU" dirty="0"/>
          </a:p>
          <a:p>
            <a:pPr lvl="1"/>
            <a:r>
              <a:rPr lang="hu-HU" dirty="0"/>
              <a:t>Beachball</a:t>
            </a:r>
          </a:p>
          <a:p>
            <a:pPr lvl="1"/>
            <a:endParaRPr lang="en-GB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6FC7268-385D-21F9-B04D-00E84DE3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061" y="1187422"/>
            <a:ext cx="3834960" cy="255693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56A5434-C392-6F04-C7C2-B261600D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852" y="3833542"/>
            <a:ext cx="5731405" cy="29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7312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89F430-60D0-F4B8-EF24-6D007554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2" y="222319"/>
            <a:ext cx="10353762" cy="970450"/>
          </a:xfrm>
        </p:spPr>
        <p:txBody>
          <a:bodyPr/>
          <a:lstStyle/>
          <a:p>
            <a:r>
              <a:rPr lang="hu-HU" dirty="0"/>
              <a:t>INDIVIDUAL AND TEAM SPORTS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98DEF0-68AF-CE17-5628-60779BB3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72" y="1732449"/>
            <a:ext cx="4939849" cy="482971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INDIVIDUAL SPORTS</a:t>
            </a:r>
          </a:p>
          <a:p>
            <a:r>
              <a:rPr lang="en-GB" dirty="0"/>
              <a:t>Players have to learn strategies during the game</a:t>
            </a:r>
          </a:p>
          <a:p>
            <a:r>
              <a:rPr lang="en-GB" dirty="0"/>
              <a:t>Players have to know their opponent’s strengths</a:t>
            </a:r>
          </a:p>
          <a:p>
            <a:pPr lvl="1"/>
            <a:r>
              <a:rPr lang="en-GB" dirty="0"/>
              <a:t>TABLE-TENNIS</a:t>
            </a:r>
          </a:p>
          <a:p>
            <a:pPr lvl="1"/>
            <a:r>
              <a:rPr lang="en-GB" dirty="0"/>
              <a:t>WRESTLING</a:t>
            </a:r>
          </a:p>
          <a:p>
            <a:pPr lvl="1"/>
            <a:r>
              <a:rPr lang="en-GB" dirty="0"/>
              <a:t>DARTS</a:t>
            </a:r>
          </a:p>
          <a:p>
            <a:pPr lvl="1"/>
            <a:r>
              <a:rPr lang="en-GB" dirty="0"/>
              <a:t>Martial arts</a:t>
            </a:r>
          </a:p>
          <a:p>
            <a:pPr lvl="1"/>
            <a:r>
              <a:rPr lang="en-GB" dirty="0"/>
              <a:t>chess</a:t>
            </a:r>
          </a:p>
          <a:p>
            <a:r>
              <a:rPr lang="en-GB" dirty="0"/>
              <a:t>TEAM SPORTS</a:t>
            </a:r>
          </a:p>
          <a:p>
            <a:r>
              <a:rPr lang="en-GB" dirty="0"/>
              <a:t>Teamplay is necessary to win the match</a:t>
            </a:r>
          </a:p>
          <a:p>
            <a:r>
              <a:rPr lang="en-GB" dirty="0"/>
              <a:t>The players can be changed around</a:t>
            </a:r>
          </a:p>
          <a:p>
            <a:pPr lvl="1"/>
            <a:r>
              <a:rPr lang="en-GB" dirty="0"/>
              <a:t>VOLLEYBALL</a:t>
            </a:r>
          </a:p>
          <a:p>
            <a:pPr lvl="1"/>
            <a:r>
              <a:rPr lang="en-GB" dirty="0"/>
              <a:t>AMERICAN FOOTBALL</a:t>
            </a:r>
          </a:p>
          <a:p>
            <a:pPr lvl="1"/>
            <a:r>
              <a:rPr lang="en-GB" dirty="0"/>
              <a:t>RUGBY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C4673F-2641-FAAD-18EA-89E4589C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747" y="1294868"/>
            <a:ext cx="4140200" cy="232886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05B3728-80B7-A96E-7606-9FE3BC97A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321" y="3691466"/>
            <a:ext cx="4422684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0474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0F29AD-C605-9330-D745-76E50351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DIFFERENCES BETWEEN TRADITIONAL AND E-SPORTS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8F9506-4BC9-C2EC-6C36-ABC5E70FB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TRADITIONAL SPORTS</a:t>
            </a:r>
          </a:p>
          <a:p>
            <a:pPr lvl="1"/>
            <a:r>
              <a:rPr lang="en-GB" dirty="0"/>
              <a:t>REQUIRE MORE TRAINING</a:t>
            </a:r>
            <a:r>
              <a:rPr lang="hu-HU" dirty="0"/>
              <a:t> and </a:t>
            </a:r>
            <a:r>
              <a:rPr lang="en-GB" dirty="0"/>
              <a:t>more physical activity</a:t>
            </a:r>
          </a:p>
          <a:p>
            <a:pPr lvl="1"/>
            <a:r>
              <a:rPr lang="en-GB" dirty="0"/>
              <a:t>THEY ARE PLAYED IN REAL PLACES</a:t>
            </a:r>
          </a:p>
          <a:p>
            <a:pPr lvl="1"/>
            <a:r>
              <a:rPr lang="en-GB" dirty="0"/>
              <a:t>PLAYERS REPRESENT A COUNTRY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0D79F56-765D-35A2-3E58-D2799F34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152" y="3327400"/>
            <a:ext cx="481356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74588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B786BE-AE44-12C4-6BE5-BC892CE5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DIFFERENCES BETWEEN TRADITIONAL AND E-SPORTS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941B74-1342-30C0-E5B9-FAD477BE8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E-SPORTS</a:t>
            </a:r>
          </a:p>
          <a:p>
            <a:pPr lvl="1"/>
            <a:r>
              <a:rPr lang="en-GB" dirty="0"/>
              <a:t>PLAYERS RARELY REPRESENT A COUNTRY</a:t>
            </a:r>
          </a:p>
          <a:p>
            <a:pPr lvl="1"/>
            <a:r>
              <a:rPr lang="en-GB" dirty="0"/>
              <a:t>PARTICIPANTS CAN PLAY FROM COMFORTABLE PLACES</a:t>
            </a:r>
            <a:endParaRPr lang="hu-HU" dirty="0"/>
          </a:p>
          <a:p>
            <a:pPr lvl="1"/>
            <a:r>
              <a:rPr lang="en-GB" dirty="0"/>
              <a:t>Harmful for your eyes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F3F1D3D-6F45-8376-39E9-44034C32A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912" y="3429000"/>
            <a:ext cx="4700175" cy="31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70824"/>
      </p:ext>
    </p:extLst>
  </p:cSld>
  <p:clrMapOvr>
    <a:masterClrMapping/>
  </p:clrMapOvr>
  <p:transition spd="slow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77</TotalTime>
  <Words>181</Words>
  <Application>Microsoft Office PowerPoint</Application>
  <PresentationFormat>Szélesvásznú</PresentationFormat>
  <Paragraphs>55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8" baseType="lpstr">
      <vt:lpstr>Calisto MT</vt:lpstr>
      <vt:lpstr>Wingdings 2</vt:lpstr>
      <vt:lpstr>Pala</vt:lpstr>
      <vt:lpstr>INDOOR AND OUTDOOR</vt:lpstr>
      <vt:lpstr>SEASONAL</vt:lpstr>
      <vt:lpstr>INDIVIDUAL AND TEAM SPORTS</vt:lpstr>
      <vt:lpstr>DIFFERENCES BETWEEN TRADITIONAL AND E-SPORTS</vt:lpstr>
      <vt:lpstr>DIFFERENCES BETWEEN TRADITIONAL AND E-SPORTS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</dc:title>
  <dc:creator>szeidlerbence@gmail.com</dc:creator>
  <cp:lastModifiedBy>Máté Vágvölgyi</cp:lastModifiedBy>
  <cp:revision>17</cp:revision>
  <dcterms:created xsi:type="dcterms:W3CDTF">2023-12-19T06:33:38Z</dcterms:created>
  <dcterms:modified xsi:type="dcterms:W3CDTF">2024-06-13T14:47:49Z</dcterms:modified>
</cp:coreProperties>
</file>